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075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72AA-F42F-451F-80FC-2BE4D31D048F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4CFA-6D93-4E98-AC17-7BC24669C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409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72AA-F42F-451F-80FC-2BE4D31D048F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4CFA-6D93-4E98-AC17-7BC24669C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69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72AA-F42F-451F-80FC-2BE4D31D048F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4CFA-6D93-4E98-AC17-7BC24669C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741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72AA-F42F-451F-80FC-2BE4D31D048F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4CFA-6D93-4E98-AC17-7BC24669C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8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72AA-F42F-451F-80FC-2BE4D31D048F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4CFA-6D93-4E98-AC17-7BC24669C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82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72AA-F42F-451F-80FC-2BE4D31D048F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4CFA-6D93-4E98-AC17-7BC24669C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29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72AA-F42F-451F-80FC-2BE4D31D048F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4CFA-6D93-4E98-AC17-7BC24669C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411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72AA-F42F-451F-80FC-2BE4D31D048F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4CFA-6D93-4E98-AC17-7BC24669C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25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72AA-F42F-451F-80FC-2BE4D31D048F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4CFA-6D93-4E98-AC17-7BC24669C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58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72AA-F42F-451F-80FC-2BE4D31D048F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4CFA-6D93-4E98-AC17-7BC24669C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19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72AA-F42F-451F-80FC-2BE4D31D048F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4CFA-6D93-4E98-AC17-7BC24669C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082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572AA-F42F-451F-80FC-2BE4D31D048F}" type="datetimeFigureOut">
              <a:rPr lang="fr-FR" smtClean="0"/>
              <a:t>23/04/2020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04CFA-6D93-4E98-AC17-7BC24669C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85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gner un rectangle à un seul coin 4">
            <a:extLst>
              <a:ext uri="{FF2B5EF4-FFF2-40B4-BE49-F238E27FC236}">
                <a16:creationId xmlns:a16="http://schemas.microsoft.com/office/drawing/2014/main" id="{55705C21-F1C6-44D1-B4E7-1F6BBCF743B7}"/>
              </a:ext>
            </a:extLst>
          </p:cNvPr>
          <p:cNvSpPr/>
          <p:nvPr/>
        </p:nvSpPr>
        <p:spPr bwMode="auto">
          <a:xfrm>
            <a:off x="1" y="5879632"/>
            <a:ext cx="3518704" cy="978368"/>
          </a:xfrm>
          <a:prstGeom prst="snip1Rect">
            <a:avLst>
              <a:gd name="adj" fmla="val 44225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74295" tIns="37148" rIns="74295" bIns="37148" numCol="1" rtlCol="0" anchor="t" anchorCtr="0" compatLnSpc="1">
            <a:prstTxWarp prst="textNoShape">
              <a:avLst/>
            </a:prstTxWarp>
          </a:bodyPr>
          <a:lstStyle/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36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5" name="Rogner un rectangle à un seul coin 5">
            <a:extLst>
              <a:ext uri="{FF2B5EF4-FFF2-40B4-BE49-F238E27FC236}">
                <a16:creationId xmlns:a16="http://schemas.microsoft.com/office/drawing/2014/main" id="{3C9398ED-A97E-4083-AF2F-419C73C27586}"/>
              </a:ext>
            </a:extLst>
          </p:cNvPr>
          <p:cNvSpPr/>
          <p:nvPr/>
        </p:nvSpPr>
        <p:spPr bwMode="auto">
          <a:xfrm flipH="1">
            <a:off x="5767947" y="5840094"/>
            <a:ext cx="4138051" cy="981137"/>
          </a:xfrm>
          <a:prstGeom prst="snip1Rect">
            <a:avLst>
              <a:gd name="adj" fmla="val 4900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74295" tIns="37148" rIns="74295" bIns="37148" numCol="1" rtlCol="0" anchor="t" anchorCtr="0" compatLnSpc="1">
            <a:prstTxWarp prst="textNoShape">
              <a:avLst/>
            </a:prstTxWarp>
          </a:bodyPr>
          <a:lstStyle/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36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3B5FC32-3D82-4569-8B26-8A42FC0F8846}"/>
              </a:ext>
            </a:extLst>
          </p:cNvPr>
          <p:cNvSpPr txBox="1"/>
          <p:nvPr/>
        </p:nvSpPr>
        <p:spPr>
          <a:xfrm>
            <a:off x="3793220" y="5678108"/>
            <a:ext cx="1439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ROI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DE5CAF3-2FBA-47E3-953D-5370CA38A661}"/>
              </a:ext>
            </a:extLst>
          </p:cNvPr>
          <p:cNvSpPr txBox="1"/>
          <p:nvPr/>
        </p:nvSpPr>
        <p:spPr>
          <a:xfrm>
            <a:off x="6042462" y="6024760"/>
            <a:ext cx="38635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dirty="0"/>
              <a:t>Effort</a:t>
            </a:r>
            <a:br>
              <a:rPr lang="fr-FR" sz="2400" dirty="0"/>
            </a:br>
            <a:r>
              <a:rPr lang="fr-FR" sz="2400" dirty="0"/>
              <a:t>Complexité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4F5A7CE-495B-4428-85A1-2402BB7DB7AC}"/>
              </a:ext>
            </a:extLst>
          </p:cNvPr>
          <p:cNvSpPr txBox="1"/>
          <p:nvPr/>
        </p:nvSpPr>
        <p:spPr>
          <a:xfrm>
            <a:off x="-1" y="5908941"/>
            <a:ext cx="1400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Valeur métier</a:t>
            </a:r>
          </a:p>
        </p:txBody>
      </p:sp>
      <p:sp>
        <p:nvSpPr>
          <p:cNvPr id="10" name="Rogner un rectangle à un seul coin 4">
            <a:extLst>
              <a:ext uri="{FF2B5EF4-FFF2-40B4-BE49-F238E27FC236}">
                <a16:creationId xmlns:a16="http://schemas.microsoft.com/office/drawing/2014/main" id="{857FAF68-2296-4B3A-96AB-724D0B721AD1}"/>
              </a:ext>
            </a:extLst>
          </p:cNvPr>
          <p:cNvSpPr/>
          <p:nvPr/>
        </p:nvSpPr>
        <p:spPr bwMode="auto">
          <a:xfrm>
            <a:off x="100091" y="995423"/>
            <a:ext cx="9634218" cy="4514126"/>
          </a:xfrm>
          <a:prstGeom prst="snip1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74295" tIns="37148" rIns="74295" bIns="37148" numCol="1" rtlCol="0" anchor="t" anchorCtr="0" compatLnSpc="1">
            <a:prstTxWarp prst="textNoShape">
              <a:avLst/>
            </a:prstTxWarp>
          </a:bodyPr>
          <a:lstStyle/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95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Description de la fonctionnalité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19CE243-6CC6-4E05-8CEB-C2C286467639}"/>
              </a:ext>
            </a:extLst>
          </p:cNvPr>
          <p:cNvSpPr txBox="1"/>
          <p:nvPr/>
        </p:nvSpPr>
        <p:spPr>
          <a:xfrm>
            <a:off x="227031" y="235748"/>
            <a:ext cx="8951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/>
              <a:t>Titre fonctionnalité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CB311F1-E9C7-4FE0-AB4E-55E1AC73E6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7964" b="51392"/>
          <a:stretch/>
        </p:blipFill>
        <p:spPr>
          <a:xfrm>
            <a:off x="9178343" y="96852"/>
            <a:ext cx="627566" cy="13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5309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12</Words>
  <Application>Microsoft Office PowerPoint</Application>
  <PresentationFormat>Format A4 (210 x 297 mm)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Gilles Brieux</dc:creator>
  <cp:lastModifiedBy>Gilles Brieux</cp:lastModifiedBy>
  <cp:revision>1</cp:revision>
  <dcterms:created xsi:type="dcterms:W3CDTF">2020-04-23T10:56:28Z</dcterms:created>
  <dcterms:modified xsi:type="dcterms:W3CDTF">2020-04-23T11:02:23Z</dcterms:modified>
</cp:coreProperties>
</file>